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78"/>
  </p:normalViewPr>
  <p:slideViewPr>
    <p:cSldViewPr snapToGrid="0" snapToObjects="1">
      <p:cViewPr varScale="1">
        <p:scale>
          <a:sx n="55" d="100"/>
          <a:sy n="55" d="100"/>
        </p:scale>
        <p:origin x="216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93E2-5539-D74D-B6AF-FAC29EF99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CBD0D-6D6D-C84C-A3F6-3F724BEC0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95C46-3EA1-2C40-8A6D-DD0CD9CD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84A3-B6FF-EE4B-8411-95D4888B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4A97-AAA7-A040-976A-B5188CB0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7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7C79-957D-A84E-85DA-EEF008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8FB00-CEB2-D248-A8D9-C30B7B5CE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540C8-9E9A-A349-AA50-5598FF14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64DE-065F-9B45-B1A8-517C61BF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26481-937A-274D-94FA-F88E413D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0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051E6-B644-DE42-B7E3-B66B0FF59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A63A7-B615-F148-98D3-BB7B5D0E0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B1CBD-E4C8-BD42-B2A0-70D4DEDD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C25B-FA9A-C84E-B57D-24CCB27D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143F-4D2B-AA4B-8B03-8FB4C178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D42D-24B4-F242-8D74-C4431573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E2C66-1FBA-6245-B27B-64483109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5F8DC-A591-D240-9873-275E0D69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FAF3-6A65-DF4C-930F-8B82069D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53669-B13F-DF4D-AFE4-5C5C9301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2E7E-21E1-E64C-938C-6DA85D9C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CE6F3-CC23-8541-9DF5-B721E093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93B4F-33EB-7C46-B694-EEEBEE9B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AF82-5CB4-8847-906D-AE77A400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F92CA-09FD-4E4C-84CE-5FA7B915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9596-A18B-B64A-BF17-53EB9638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2F19-18E2-5E4F-A7F8-066D2274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2C93C-E9CE-D54A-9B50-E269365D1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012D8-4276-D645-B6DA-0AE21E7B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38462-4449-EC4E-9D34-3CB9CC69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4089B-49AF-464B-9BF2-EFAE860B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0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B6FC-770D-0E4F-A396-C43EF3AC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5CDA5-C368-374F-B41C-BE632C20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4AD9B-2BD2-2C43-BF40-45791999B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296AA-A051-A141-A1F6-1F4EDEC9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3737B-2CF7-B742-ABD3-6B73C88D4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84235-7032-B94F-876A-EC2154AD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23318-5813-7444-80F0-076F1B68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52C91-36AF-5442-A71A-5716B3B5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8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550-2C8A-4A4D-AE94-671095BB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68EB2-D4AD-1B46-8512-D74D81C7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2DF33-51EC-9541-B9BC-A2029DA1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CCC-0937-C64F-BB4D-C59508BF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276B7-DEA6-D440-9518-C353D7D0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6EBB8E-C583-C244-9464-E6D16032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CE49-33D6-8F42-8F02-1A027357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9C7-2424-BD4C-8DAC-E824385A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6C0F-46F4-4541-8913-6CD5D7B97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5DBAA-3BCD-004F-B175-356A5176F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76C81-4140-8A40-943B-0F9DA65E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4E95-EB6D-1046-817E-1EA7118C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5059B-A41E-3441-90DB-C8CA2A08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0C88-B8E4-4545-99A0-7451C07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EDB46-5370-DA49-B849-EA5E92150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B9FC9-F149-BC45-880A-370E7ED77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9C704-A42E-844E-B34F-B150432B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4BA01-2C49-4C40-844A-0B8E5CD0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DB661-68A4-7746-BD3C-87FB6822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330B5-F6FE-F54E-BBEB-5B28058C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8CFBF-7425-C04E-B276-D08741145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67A85-FC9F-AB43-8B63-CE5E4288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1D803-2A4D-634D-93FB-66F627D262E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1F025-F056-8640-9243-188EA3D7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EFF-399F-CA43-857E-A7BEECAF3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D58D5-C79F-6A4C-B5EC-13FF6CC62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4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people smiling next to a body of water&#10;&#10;Description automatically generated">
            <a:extLst>
              <a:ext uri="{FF2B5EF4-FFF2-40B4-BE49-F238E27FC236}">
                <a16:creationId xmlns:a16="http://schemas.microsoft.com/office/drawing/2014/main" id="{B7271DFC-1FE8-EB47-892F-D6E29790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"/>
          <a:stretch/>
        </p:blipFill>
        <p:spPr>
          <a:xfrm>
            <a:off x="13183581" y="-8926566"/>
            <a:ext cx="6535470" cy="6537961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23A1226A-4536-7F46-8FC7-ED7F51632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12"/>
          <a:stretch/>
        </p:blipFill>
        <p:spPr>
          <a:xfrm>
            <a:off x="-439469" y="12570353"/>
            <a:ext cx="6535470" cy="6535470"/>
          </a:xfrm>
          <a:prstGeom prst="rect">
            <a:avLst/>
          </a:prstGeom>
        </p:spPr>
      </p:pic>
      <p:pic>
        <p:nvPicPr>
          <p:cNvPr id="9" name="Picture 8" descr="A picture containing cup, indoor, food, table&#10;&#10;Description automatically generated">
            <a:extLst>
              <a:ext uri="{FF2B5EF4-FFF2-40B4-BE49-F238E27FC236}">
                <a16:creationId xmlns:a16="http://schemas.microsoft.com/office/drawing/2014/main" id="{34809FF3-BA51-0349-A3B0-8BDA2F77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94" y="12570353"/>
            <a:ext cx="6535470" cy="6535470"/>
          </a:xfrm>
          <a:prstGeom prst="rect">
            <a:avLst/>
          </a:prstGeom>
        </p:spPr>
      </p:pic>
      <p:pic>
        <p:nvPicPr>
          <p:cNvPr id="11" name="Picture 10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27C3E607-ADFB-A244-9A3D-F35C6CCD8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27" b="26135"/>
          <a:stretch/>
        </p:blipFill>
        <p:spPr>
          <a:xfrm>
            <a:off x="6368994" y="-8924075"/>
            <a:ext cx="6535470" cy="6535471"/>
          </a:xfrm>
          <a:prstGeom prst="rect">
            <a:avLst/>
          </a:prstGeom>
        </p:spPr>
      </p:pic>
      <p:pic>
        <p:nvPicPr>
          <p:cNvPr id="13" name="Picture 12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1A4E6ACC-225C-B747-AE2B-29A891952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33360"/>
          <a:stretch/>
        </p:blipFill>
        <p:spPr>
          <a:xfrm>
            <a:off x="-439470" y="-8924075"/>
            <a:ext cx="6535470" cy="6537960"/>
          </a:xfrm>
          <a:prstGeom prst="rect">
            <a:avLst/>
          </a:prstGeom>
        </p:spPr>
      </p:pic>
      <p:pic>
        <p:nvPicPr>
          <p:cNvPr id="15" name="Picture 14" descr="A person standing on a beach posing for the camera&#10;&#10;Description automatically generated">
            <a:extLst>
              <a:ext uri="{FF2B5EF4-FFF2-40B4-BE49-F238E27FC236}">
                <a16:creationId xmlns:a16="http://schemas.microsoft.com/office/drawing/2014/main" id="{2B41695B-2392-F94B-A760-F8882EAE0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9470" y="5561635"/>
            <a:ext cx="6535470" cy="6535470"/>
          </a:xfrm>
          <a:prstGeom prst="rect">
            <a:avLst/>
          </a:prstGeom>
        </p:spPr>
      </p:pic>
      <p:pic>
        <p:nvPicPr>
          <p:cNvPr id="17" name="Picture 16" descr="A stadium full of people&#10;&#10;Description automatically generated">
            <a:extLst>
              <a:ext uri="{FF2B5EF4-FFF2-40B4-BE49-F238E27FC236}">
                <a16:creationId xmlns:a16="http://schemas.microsoft.com/office/drawing/2014/main" id="{B2F7FCC6-681E-D84F-8F88-66DCF7DF28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034"/>
          <a:stretch/>
        </p:blipFill>
        <p:spPr>
          <a:xfrm>
            <a:off x="-439470" y="-1915355"/>
            <a:ext cx="6538438" cy="6535470"/>
          </a:xfrm>
          <a:prstGeom prst="rect">
            <a:avLst/>
          </a:prstGeom>
        </p:spPr>
      </p:pic>
      <p:pic>
        <p:nvPicPr>
          <p:cNvPr id="19" name="Picture 18" descr="A person standing on top of a snow covered mountain&#10;&#10;Description automatically generated">
            <a:extLst>
              <a:ext uri="{FF2B5EF4-FFF2-40B4-BE49-F238E27FC236}">
                <a16:creationId xmlns:a16="http://schemas.microsoft.com/office/drawing/2014/main" id="{979308D5-8D16-814A-9BD0-7147B482E0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495" t="4703"/>
          <a:stretch/>
        </p:blipFill>
        <p:spPr>
          <a:xfrm>
            <a:off x="6368994" y="5561635"/>
            <a:ext cx="6538439" cy="6535470"/>
          </a:xfrm>
          <a:prstGeom prst="rect">
            <a:avLst/>
          </a:prstGeom>
        </p:spPr>
      </p:pic>
      <p:pic>
        <p:nvPicPr>
          <p:cNvPr id="21" name="Picture 20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9B4DB85A-9C67-5847-803C-E96F149E7D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49" r="17217"/>
          <a:stretch/>
        </p:blipFill>
        <p:spPr>
          <a:xfrm>
            <a:off x="6368995" y="-1915356"/>
            <a:ext cx="6538439" cy="65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44C802-E8E0-FD45-B127-EF60359C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9" y="621792"/>
            <a:ext cx="768096" cy="768096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2562C678-6E8C-9A44-BADE-F47364BB5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8" t="21065" r="21461" b="21445"/>
          <a:stretch/>
        </p:blipFill>
        <p:spPr>
          <a:xfrm>
            <a:off x="522514" y="621792"/>
            <a:ext cx="768096" cy="768096"/>
          </a:xfrm>
          <a:prstGeom prst="rect">
            <a:avLst/>
          </a:prstGeom>
        </p:spPr>
      </p:pic>
      <p:pic>
        <p:nvPicPr>
          <p:cNvPr id="3" name="Picture 2" descr="A house that is parked in front of a building&#10;&#10;Description automatically generated">
            <a:extLst>
              <a:ext uri="{FF2B5EF4-FFF2-40B4-BE49-F238E27FC236}">
                <a16:creationId xmlns:a16="http://schemas.microsoft.com/office/drawing/2014/main" id="{B80C6DBE-70D1-174D-9C8E-47CA2279A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5" t="44404" b="10951"/>
          <a:stretch/>
        </p:blipFill>
        <p:spPr>
          <a:xfrm>
            <a:off x="-10580914" y="-7873791"/>
            <a:ext cx="22077855" cy="11306665"/>
          </a:xfrm>
          <a:prstGeom prst="rect">
            <a:avLst/>
          </a:prstGeom>
        </p:spPr>
      </p:pic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098E912-5D36-3049-A6B2-3F604F6DC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74"/>
          <a:stretch/>
        </p:blipFill>
        <p:spPr>
          <a:xfrm>
            <a:off x="1290611" y="2222551"/>
            <a:ext cx="4805390" cy="48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00312-0C1C-5D4E-8C2E-3B85F428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60" y="2019885"/>
            <a:ext cx="1068756" cy="106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9FAE6-D991-9449-A371-EE39EC76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74" y="2019883"/>
            <a:ext cx="1068758" cy="106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2BDC3-7413-9741-9247-9E6CCD43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42" y="2019883"/>
            <a:ext cx="1068757" cy="1068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DD564-7091-294E-AFB6-EBDCEC959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42" y="552565"/>
            <a:ext cx="1068757" cy="106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DD6A2-91BD-6B45-B4A7-47F61CE16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174" y="552565"/>
            <a:ext cx="1068758" cy="1068758"/>
          </a:xfrm>
          <a:prstGeom prst="rect">
            <a:avLst/>
          </a:prstGeom>
        </p:spPr>
      </p:pic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714EC6F-7484-D24E-9250-FC976E76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460" y="552565"/>
            <a:ext cx="1068757" cy="1068757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C14CF-12C4-F145-BA49-535F4566B0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11" t="10003" r="20911" b="10003"/>
          <a:stretch/>
        </p:blipFill>
        <p:spPr>
          <a:xfrm>
            <a:off x="3563932" y="552565"/>
            <a:ext cx="1068758" cy="1068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E8E40A-BB30-FD42-9F49-B715E929C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428" y="3751834"/>
            <a:ext cx="1066923" cy="1069848"/>
          </a:xfrm>
          <a:prstGeom prst="rect">
            <a:avLst/>
          </a:prstGeom>
        </p:spPr>
      </p:pic>
      <p:pic>
        <p:nvPicPr>
          <p:cNvPr id="13" name="Picture 12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D2E1F506-F6EF-FA4C-9DD2-97D27895E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5553" y="5129350"/>
            <a:ext cx="1069848" cy="1069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FB612-EA76-B745-AF88-8305793B33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9207" y="3769360"/>
            <a:ext cx="1069848" cy="1069848"/>
          </a:xfrm>
          <a:prstGeom prst="rect">
            <a:avLst/>
          </a:prstGeom>
        </p:spPr>
      </p:pic>
      <p:pic>
        <p:nvPicPr>
          <p:cNvPr id="17" name="Picture 16" descr="A picture containing sport kite, ax&#13;&#10;&#13;&#10;Description automatically generated">
            <a:extLst>
              <a:ext uri="{FF2B5EF4-FFF2-40B4-BE49-F238E27FC236}">
                <a16:creationId xmlns:a16="http://schemas.microsoft.com/office/drawing/2014/main" id="{2CD6BB4F-B333-3D4B-B08C-895F401B85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3263" y="3769360"/>
            <a:ext cx="1069848" cy="1069848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A650056-0EF6-CF4E-9D33-1C5F8884D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524" y="3429000"/>
            <a:ext cx="1069848" cy="1069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62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Foran, Jennifer</dc:creator>
  <cp:lastModifiedBy>Foran, Jennifer</cp:lastModifiedBy>
  <cp:revision>14</cp:revision>
  <dcterms:created xsi:type="dcterms:W3CDTF">2020-03-12T16:44:03Z</dcterms:created>
  <dcterms:modified xsi:type="dcterms:W3CDTF">2020-03-13T23:05:14Z</dcterms:modified>
</cp:coreProperties>
</file>